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A213-0F06-4455-8404-5DEC946A725B}" type="datetimeFigureOut">
              <a:rPr lang="de-CH" smtClean="0"/>
              <a:t>05.07.2024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F5D1-EE55-43F1-95BD-6081268166E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444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A213-0F06-4455-8404-5DEC946A725B}" type="datetimeFigureOut">
              <a:rPr lang="de-CH" smtClean="0"/>
              <a:t>05.07.2024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F5D1-EE55-43F1-95BD-6081268166E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282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A213-0F06-4455-8404-5DEC946A725B}" type="datetimeFigureOut">
              <a:rPr lang="de-CH" smtClean="0"/>
              <a:t>05.07.2024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F5D1-EE55-43F1-95BD-6081268166E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369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A213-0F06-4455-8404-5DEC946A725B}" type="datetimeFigureOut">
              <a:rPr lang="de-CH" smtClean="0"/>
              <a:t>05.07.2024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F5D1-EE55-43F1-95BD-6081268166E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222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A213-0F06-4455-8404-5DEC946A725B}" type="datetimeFigureOut">
              <a:rPr lang="de-CH" smtClean="0"/>
              <a:t>05.07.2024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F5D1-EE55-43F1-95BD-6081268166E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4416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A213-0F06-4455-8404-5DEC946A725B}" type="datetimeFigureOut">
              <a:rPr lang="de-CH" smtClean="0"/>
              <a:t>05.07.2024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F5D1-EE55-43F1-95BD-6081268166E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924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A213-0F06-4455-8404-5DEC946A725B}" type="datetimeFigureOut">
              <a:rPr lang="de-CH" smtClean="0"/>
              <a:t>05.07.2024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F5D1-EE55-43F1-95BD-6081268166E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568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A213-0F06-4455-8404-5DEC946A725B}" type="datetimeFigureOut">
              <a:rPr lang="de-CH" smtClean="0"/>
              <a:t>05.07.2024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F5D1-EE55-43F1-95BD-6081268166E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000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A213-0F06-4455-8404-5DEC946A725B}" type="datetimeFigureOut">
              <a:rPr lang="de-CH" smtClean="0"/>
              <a:t>05.07.2024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F5D1-EE55-43F1-95BD-6081268166E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44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A213-0F06-4455-8404-5DEC946A725B}" type="datetimeFigureOut">
              <a:rPr lang="de-CH" smtClean="0"/>
              <a:t>05.07.2024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F5D1-EE55-43F1-95BD-6081268166E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341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A213-0F06-4455-8404-5DEC946A725B}" type="datetimeFigureOut">
              <a:rPr lang="de-CH" smtClean="0"/>
              <a:t>05.07.2024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F5D1-EE55-43F1-95BD-6081268166E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751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A213-0F06-4455-8404-5DEC946A725B}" type="datetimeFigureOut">
              <a:rPr lang="de-CH" smtClean="0"/>
              <a:t>05.07.2024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7F5D1-EE55-43F1-95BD-6081268166E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437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24883" cy="339290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45304"/>
            <a:ext cx="6024883" cy="331269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309" y="0"/>
            <a:ext cx="5896691" cy="332071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149516" y="3115906"/>
            <a:ext cx="2117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smtClean="0"/>
              <a:t>Raum (leer)</a:t>
            </a:r>
            <a:endParaRPr lang="de-CH" sz="12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10099578" y="3043715"/>
            <a:ext cx="2149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smtClean="0"/>
              <a:t>Raum mit Sicht nach draussen</a:t>
            </a:r>
            <a:endParaRPr lang="de-CH" sz="12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4491790" y="6581001"/>
            <a:ext cx="1628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smtClean="0"/>
              <a:t>Alle Tische und Stühle</a:t>
            </a:r>
            <a:endParaRPr lang="de-CH" sz="1200" b="1" dirty="0"/>
          </a:p>
        </p:txBody>
      </p:sp>
    </p:spTree>
    <p:extLst>
      <p:ext uri="{BB962C8B-B14F-4D97-AF65-F5344CB8AC3E}">
        <p14:creationId xmlns:p14="http://schemas.microsoft.com/office/powerpoint/2010/main" val="144443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25180" cy="333675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08147" y="2986843"/>
            <a:ext cx="4953024" cy="278929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1243"/>
            <a:ext cx="5925180" cy="333675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347665" y="3059759"/>
            <a:ext cx="577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smtClean="0"/>
              <a:t>Küche</a:t>
            </a:r>
            <a:endParaRPr lang="de-CH" sz="12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5165386" y="6581002"/>
            <a:ext cx="818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smtClean="0"/>
              <a:t>Leinwand</a:t>
            </a:r>
            <a:endParaRPr lang="de-CH" sz="12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8191529" y="6581002"/>
            <a:ext cx="1588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err="1" smtClean="0"/>
              <a:t>Beamer</a:t>
            </a:r>
            <a:endParaRPr lang="de-CH" sz="1200" b="1" dirty="0"/>
          </a:p>
        </p:txBody>
      </p:sp>
    </p:spTree>
    <p:extLst>
      <p:ext uri="{BB962C8B-B14F-4D97-AF65-F5344CB8AC3E}">
        <p14:creationId xmlns:p14="http://schemas.microsoft.com/office/powerpoint/2010/main" val="1593427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Breitbild</PresentationFormat>
  <Paragraphs>6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Simone Jermann</dc:creator>
  <cp:lastModifiedBy>Simone Jermann</cp:lastModifiedBy>
  <cp:revision>2</cp:revision>
  <dcterms:created xsi:type="dcterms:W3CDTF">2024-07-05T08:24:25Z</dcterms:created>
  <dcterms:modified xsi:type="dcterms:W3CDTF">2024-07-05T08:36:15Z</dcterms:modified>
</cp:coreProperties>
</file>